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5EFF"/>
    <a:srgbClr val="1AF22F"/>
    <a:srgbClr val="F40C7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5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722B3-535B-4ED8-928D-F22C90CCCD92}" type="datetimeFigureOut">
              <a:rPr lang="en-US" smtClean="0"/>
              <a:pPr/>
              <a:t>4/24/2012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CC949-2134-4152-B8CF-129D56E768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Davidcrockettclipper.jp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FalloftheAlamo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1676400"/>
            <a:ext cx="4800600" cy="914400"/>
          </a:xfrm>
          <a:solidFill>
            <a:schemeClr val="tx1"/>
          </a:solidFill>
        </p:spPr>
        <p:txBody>
          <a:bodyPr>
            <a:normAutofit fontScale="92500" lnSpcReduction="20000"/>
          </a:bodyPr>
          <a:lstStyle/>
          <a:p>
            <a:r>
              <a:rPr lang="en-US" sz="6600" b="1" dirty="0" smtClean="0">
                <a:solidFill>
                  <a:schemeClr val="bg1"/>
                </a:solidFill>
                <a:latin typeface="Bradley Hand ITC" pitchFamily="66" charset="0"/>
              </a:rPr>
              <a:t>Biography</a:t>
            </a:r>
            <a:endParaRPr lang="en-US" sz="6600" b="1" dirty="0">
              <a:solidFill>
                <a:schemeClr val="bg1"/>
              </a:solidFill>
              <a:latin typeface="Bradley Hand ITC" pitchFamily="66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57200"/>
            <a:ext cx="6963754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2743200"/>
            <a:ext cx="2962275" cy="3237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Callout 8"/>
          <p:cNvSpPr/>
          <p:nvPr/>
        </p:nvSpPr>
        <p:spPr>
          <a:xfrm rot="1963545">
            <a:off x="6599908" y="3380334"/>
            <a:ext cx="1981200" cy="1600200"/>
          </a:xfrm>
          <a:prstGeom prst="wedgeEllipse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 rot="2250358">
            <a:off x="6800618" y="3494156"/>
            <a:ext cx="16855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King of the wild Frontier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57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David "Davy" Crockett</a:t>
            </a:r>
            <a:r>
              <a:rPr lang="en-US" sz="4400" dirty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 </a:t>
            </a:r>
            <a:r>
              <a:rPr lang="en-US" sz="4400" b="1" dirty="0" smtClean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Quick Facts: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752600"/>
            <a:ext cx="9144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~ LIVED: August 17, 1786 – March 6, 1836</a:t>
            </a:r>
          </a:p>
          <a:p>
            <a:r>
              <a:rPr lang="en-US" sz="2400" b="1" dirty="0" smtClean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~ “A 19th Century Folk Hero”</a:t>
            </a:r>
          </a:p>
          <a:p>
            <a:r>
              <a:rPr lang="en-US" sz="2400" b="1" dirty="0" smtClean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~ Grew up in Tennessee</a:t>
            </a:r>
          </a:p>
          <a:p>
            <a:r>
              <a:rPr lang="en-US" sz="2400" b="1" dirty="0" smtClean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~ Good Hunter and Storyteller</a:t>
            </a:r>
          </a:p>
          <a:p>
            <a:r>
              <a:rPr lang="en-US" sz="2400" b="1" dirty="0" smtClean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~ Was Colonial in Lawrence County’s 1821 Militia</a:t>
            </a:r>
          </a:p>
          <a:p>
            <a:r>
              <a:rPr lang="en-US" sz="2400" b="1" dirty="0" smtClean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~ Was </a:t>
            </a:r>
            <a:r>
              <a:rPr lang="en-US" sz="2400" b="1" dirty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elected to the Tennessee state legislature in </a:t>
            </a:r>
            <a:r>
              <a:rPr lang="en-US" sz="2400" b="1" dirty="0" smtClean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1821</a:t>
            </a:r>
          </a:p>
          <a:p>
            <a:r>
              <a:rPr lang="en-US" sz="2400" b="1" dirty="0" smtClean="0">
                <a:solidFill>
                  <a:srgbClr val="F40C75"/>
                </a:solidFill>
                <a:effectLst>
                  <a:outerShdw dist="63500" dir="7800000" sx="101000" sy="101000" algn="ctr" rotWithShape="0">
                    <a:srgbClr val="00B0F0"/>
                  </a:outerShdw>
                </a:effectLst>
              </a:rPr>
              <a:t>~ Was a hero in the Battle of the Alamo</a:t>
            </a:r>
          </a:p>
          <a:p>
            <a:endParaRPr lang="en-US" sz="2400" b="1" dirty="0" smtClean="0">
              <a:solidFill>
                <a:srgbClr val="F40C75"/>
              </a:solidFill>
              <a:effectLst>
                <a:outerShdw dist="63500" dir="7800000" sx="101000" sy="101000" algn="ctr" rotWithShape="0">
                  <a:srgbClr val="00B0F0"/>
                </a:outerShdw>
              </a:effectLst>
            </a:endParaRPr>
          </a:p>
          <a:p>
            <a:endParaRPr lang="en-US" sz="2400" b="1" dirty="0">
              <a:solidFill>
                <a:srgbClr val="F40C75"/>
              </a:solidFill>
            </a:endParaRPr>
          </a:p>
          <a:p>
            <a:endParaRPr lang="en-US" sz="2400" b="1" dirty="0" smtClean="0">
              <a:solidFill>
                <a:srgbClr val="F40C75"/>
              </a:solidFill>
            </a:endParaRPr>
          </a:p>
          <a:p>
            <a:endParaRPr lang="en-US" sz="2400" b="1" dirty="0" smtClean="0">
              <a:solidFill>
                <a:srgbClr val="F40C75"/>
              </a:solidFill>
            </a:endParaRP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pic>
        <p:nvPicPr>
          <p:cNvPr id="4" name="Picture 3" descr="http://upload.wikimedia.org/wikipedia/en/thumb/3/3a/Davidcrockettclipper.jpg/300px-Davidcrockettclipper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4800600"/>
            <a:ext cx="28575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2600" y="60960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1"/>
            <a:ext cx="9144000" cy="692497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en-US" sz="54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David Crockett: Political Life</a:t>
            </a:r>
          </a:p>
          <a:p>
            <a:r>
              <a:rPr lang="en-US" sz="36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His political career started when he became his township’s magistrate. Then, in 1821, he was a part of the state legislature, and then he served for Congress, 1827 through 1833. He was </a:t>
            </a:r>
            <a:r>
              <a:rPr lang="en-US" sz="36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60000" endA="900" endPos="58000" dir="5400000" sy="-100000" algn="bl" rotWithShape="0"/>
                </a:effectLst>
              </a:rPr>
              <a:t>defeated</a:t>
            </a:r>
            <a:r>
              <a:rPr lang="en-US" sz="36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in Congress and left Tennessee to live in Texas.</a:t>
            </a:r>
          </a:p>
          <a:p>
            <a:endParaRPr lang="en-US" sz="3600" b="1" dirty="0" smtClean="0">
              <a:solidFill>
                <a:schemeClr val="bg2">
                  <a:lumMod val="1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endParaRPr lang="en-US" sz="2400" b="1" dirty="0" smtClean="0">
              <a:solidFill>
                <a:schemeClr val="bg2">
                  <a:lumMod val="1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endParaRPr lang="en-US" sz="2400" b="1" dirty="0" smtClean="0">
              <a:solidFill>
                <a:schemeClr val="bg2">
                  <a:lumMod val="1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endParaRPr lang="en-US" sz="2400" b="1" dirty="0" smtClean="0">
              <a:solidFill>
                <a:schemeClr val="bg2">
                  <a:lumMod val="1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endParaRPr lang="en-US" sz="2400" b="1" dirty="0" smtClean="0">
              <a:solidFill>
                <a:schemeClr val="bg2">
                  <a:lumMod val="1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endParaRPr lang="en-US" dirty="0" smtClean="0">
              <a:effectLst>
                <a:reflection blurRad="6350" stA="55000" endA="300" endPos="45500" dir="5400000" sy="-100000" algn="bl" rotWithShape="0"/>
              </a:effectLst>
            </a:endParaRPr>
          </a:p>
          <a:p>
            <a:endParaRPr lang="en-US" sz="2400" dirty="0" smtClean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524000"/>
            <a:ext cx="7010400" cy="35394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•Born in a cabin in a small town in Tennessee</a:t>
            </a:r>
          </a:p>
          <a:p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•Fifth of nine kids</a:t>
            </a:r>
          </a:p>
          <a:p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•Knew how to hunt with a rifle at the age of eight</a:t>
            </a:r>
          </a:p>
          <a:p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•Was beaten by his father</a:t>
            </a:r>
          </a:p>
          <a:p>
            <a:r>
              <a:rPr lang="en-US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•Ran away from home and lived in the wilderness several times</a:t>
            </a:r>
          </a:p>
          <a:p>
            <a:endParaRPr lang="en-US" sz="28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533400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40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reflection blurRad="6350" stA="60000" endA="900" endPos="58000" dir="5400000" sy="-100000" algn="bl" rotWithShape="0"/>
                </a:effectLst>
              </a:rPr>
              <a:t>Davy Crockett: Early Life Facts</a:t>
            </a:r>
            <a:endParaRPr lang="en-US" sz="4000" b="1" dirty="0">
              <a:ln w="50800"/>
              <a:solidFill>
                <a:schemeClr val="bg1">
                  <a:shade val="50000"/>
                </a:schemeClr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4419600"/>
            <a:ext cx="25527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09600"/>
            <a:ext cx="914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Davy Crockett and The Battle of the Alamo:</a:t>
            </a:r>
          </a:p>
          <a:p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•Davy led 65 volunteers from his own state of Tennessee.</a:t>
            </a:r>
          </a:p>
          <a:p>
            <a:endParaRPr lang="en-US" sz="2400" dirty="0" smtClean="0">
              <a:solidFill>
                <a:schemeClr val="accent3">
                  <a:lumMod val="60000"/>
                  <a:lumOff val="4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•They arrived just in time and fought off the Mexican Army.</a:t>
            </a:r>
          </a:p>
          <a:p>
            <a:endParaRPr lang="en-US" sz="2400" dirty="0" smtClean="0">
              <a:solidFill>
                <a:schemeClr val="accent3">
                  <a:lumMod val="60000"/>
                  <a:lumOff val="4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• They kept holding them off for several days.</a:t>
            </a:r>
          </a:p>
          <a:p>
            <a:endParaRPr lang="en-US" sz="2400" dirty="0" smtClean="0">
              <a:solidFill>
                <a:schemeClr val="accent3">
                  <a:lumMod val="60000"/>
                  <a:lumOff val="4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•On March 6</a:t>
            </a:r>
            <a:r>
              <a:rPr lang="en-US" sz="2400" baseline="300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th</a:t>
            </a:r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the Mexican invaders succeeded and killed all of the defenders, including Davy Crockett.</a:t>
            </a:r>
          </a:p>
          <a:p>
            <a:endParaRPr lang="en-US" sz="2400" dirty="0" smtClean="0">
              <a:solidFill>
                <a:schemeClr val="accent3">
                  <a:lumMod val="60000"/>
                  <a:lumOff val="4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• The bodies of the defenders were burned.</a:t>
            </a:r>
            <a:endParaRPr lang="en-US" sz="2400" dirty="0">
              <a:solidFill>
                <a:schemeClr val="accent3">
                  <a:lumMod val="60000"/>
                  <a:lumOff val="4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Picture 2" descr="http://upload.wikimedia.org/wikipedia/commons/thumb/d/de/FalloftheAlamo.jpg/250px-FalloftheAlamo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419600"/>
            <a:ext cx="27432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57200"/>
            <a:ext cx="9144000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The memory of Davy Crockett:</a:t>
            </a:r>
          </a:p>
          <a:p>
            <a:endParaRPr lang="en-US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60000" endA="900" endPos="60000" dist="29997" dir="5400000" sy="-100000" algn="bl" rotWithShape="0"/>
              </a:effectLst>
            </a:endParaRPr>
          </a:p>
          <a:p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•Davy lost his life defending his nation.</a:t>
            </a:r>
          </a:p>
          <a:p>
            <a:endParaRPr lang="en-US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60000" endA="900" endPos="60000" dist="29997" dir="5400000" sy="-100000" algn="bl" rotWithShape="0"/>
              </a:effectLst>
            </a:endParaRPr>
          </a:p>
          <a:p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•He loved living in the wilderness and he had a good life.</a:t>
            </a:r>
          </a:p>
          <a:p>
            <a:endParaRPr lang="en-US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60000" endA="900" endPos="60000" dist="29997" dir="5400000" sy="-100000" algn="bl" rotWithShape="0"/>
              </a:effectLst>
            </a:endParaRPr>
          </a:p>
          <a:p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•A 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coffin 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at 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the 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San Fernando Cathedral holds the 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ashes of 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all the 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Alamo defenders. </a:t>
            </a:r>
            <a:endParaRPr lang="en-US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60000" endA="900" endPos="60000" dist="29997" dir="5400000" sy="-100000" algn="bl" rotWithShape="0"/>
              </a:effectLst>
            </a:endParaRPr>
          </a:p>
          <a:p>
            <a:endParaRPr lang="en-US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60000" endA="900" endPos="60000" dist="29997" dir="5400000" sy="-100000" algn="bl" rotWithShape="0"/>
              </a:effectLst>
            </a:endParaRPr>
          </a:p>
          <a:p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</a:rPr>
              <a:t>•ABC aired a show about his life in 1955.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4114800"/>
            <a:ext cx="1828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308</Words>
  <Application>Microsoft Office PowerPoint</Application>
  <PresentationFormat>On-screen Show (4:3)</PresentationFormat>
  <Paragraphs>48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codonnell</dc:creator>
  <cp:lastModifiedBy>codonnell</cp:lastModifiedBy>
  <cp:revision>30</cp:revision>
  <dcterms:created xsi:type="dcterms:W3CDTF">2012-04-10T14:35:54Z</dcterms:created>
  <dcterms:modified xsi:type="dcterms:W3CDTF">2012-04-24T15:10:33Z</dcterms:modified>
</cp:coreProperties>
</file>